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SOURCES FOR THE HISTORY OF MODERN INDIA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328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2296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INTRODUCTION</a:t>
            </a:r>
          </a:p>
          <a:p>
            <a:r>
              <a:rPr lang="en-IN" dirty="0" smtClean="0"/>
              <a:t> </a:t>
            </a:r>
          </a:p>
          <a:p>
            <a:endParaRPr lang="en-IN" sz="2000" dirty="0"/>
          </a:p>
          <a:p>
            <a:r>
              <a:rPr lang="en-IN" sz="2000" dirty="0" smtClean="0"/>
              <a:t>There  is plenty of information available on the Political , Social , Economical and Cultural developments in the country .</a:t>
            </a:r>
          </a:p>
          <a:p>
            <a:endParaRPr lang="en-IN" sz="2000" dirty="0" smtClean="0"/>
          </a:p>
          <a:p>
            <a:endParaRPr lang="en-IN" sz="2000" dirty="0"/>
          </a:p>
          <a:p>
            <a:r>
              <a:rPr lang="en-IN" sz="2000" dirty="0" smtClean="0"/>
              <a:t>The  sources for the History of Modern India is mostly Literary  Sources . </a:t>
            </a:r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/>
          </a:p>
          <a:p>
            <a:r>
              <a:rPr lang="en-IN" sz="2000" dirty="0" smtClean="0"/>
              <a:t>These </a:t>
            </a:r>
            <a:r>
              <a:rPr lang="en-IN" sz="2000" dirty="0" smtClean="0"/>
              <a:t>Literary   sources are  Printed Books , Government Documents ,Newspapers , </a:t>
            </a:r>
            <a:endParaRPr lang="en-IN" sz="2000" dirty="0"/>
          </a:p>
          <a:p>
            <a:endParaRPr lang="en-IN" sz="2000" dirty="0" smtClean="0"/>
          </a:p>
          <a:p>
            <a:r>
              <a:rPr lang="en-IN" sz="2000" dirty="0" smtClean="0"/>
              <a:t>Magazines </a:t>
            </a:r>
            <a:r>
              <a:rPr lang="en-IN" sz="2000" dirty="0" smtClean="0"/>
              <a:t>, Pamphlets , Historical Buildings  and Other works of Art , Biographies  and</a:t>
            </a:r>
            <a:endParaRPr lang="en-IN" sz="2000" dirty="0"/>
          </a:p>
          <a:p>
            <a:endParaRPr lang="en-IN" sz="2000" dirty="0" smtClean="0"/>
          </a:p>
          <a:p>
            <a:r>
              <a:rPr lang="en-IN" sz="2000" dirty="0" smtClean="0"/>
              <a:t> </a:t>
            </a:r>
            <a:r>
              <a:rPr lang="en-IN" sz="2000" dirty="0" smtClean="0"/>
              <a:t>Memoirs  and Miscellaneous  Sources </a:t>
            </a:r>
          </a:p>
        </p:txBody>
      </p:sp>
    </p:spTree>
    <p:extLst>
      <p:ext uri="{BB962C8B-B14F-4D97-AF65-F5344CB8AC3E}">
        <p14:creationId xmlns:p14="http://schemas.microsoft.com/office/powerpoint/2010/main" val="2449814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76542" y="152400"/>
            <a:ext cx="873885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Printed Books </a:t>
            </a:r>
          </a:p>
          <a:p>
            <a:endParaRPr lang="en-IN" dirty="0" smtClean="0"/>
          </a:p>
          <a:p>
            <a:r>
              <a:rPr lang="en-IN" dirty="0" smtClean="0"/>
              <a:t>After </a:t>
            </a:r>
            <a:r>
              <a:rPr lang="en-IN" dirty="0" smtClean="0"/>
              <a:t>the Invention of the Printing Press , lot of Books both in Indian and Foreign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languages </a:t>
            </a:r>
            <a:r>
              <a:rPr lang="en-IN" dirty="0" smtClean="0"/>
              <a:t>are available , which throw a good deal of light on various aspect of the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Indian </a:t>
            </a:r>
            <a:r>
              <a:rPr lang="en-IN" dirty="0" smtClean="0"/>
              <a:t>life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These books  are throw light a good deal of light on the progress made by man in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different </a:t>
            </a:r>
            <a:r>
              <a:rPr lang="en-IN" dirty="0" smtClean="0"/>
              <a:t>fields such as Medicine , Engineering , Technology , Art , Literature , </a:t>
            </a:r>
            <a:r>
              <a:rPr lang="en-IN" dirty="0" smtClean="0"/>
              <a:t>History, </a:t>
            </a:r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dirty="0" smtClean="0"/>
              <a:t>Mathematics , Music , Dance  and Drama.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By  going through these books we can compare ourselves with other people and get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inspiration </a:t>
            </a:r>
            <a:r>
              <a:rPr lang="en-IN" dirty="0" smtClean="0"/>
              <a:t>for marching forward and in achieving more and more in different fields .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9860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Government Documents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India is vast country , in different parts of the country  different powers played their parts .</a:t>
            </a:r>
          </a:p>
          <a:p>
            <a:endParaRPr lang="en-IN" dirty="0"/>
          </a:p>
          <a:p>
            <a:r>
              <a:rPr lang="en-IN" dirty="0" smtClean="0"/>
              <a:t>At one time or the other , the </a:t>
            </a:r>
            <a:r>
              <a:rPr lang="en-IN" dirty="0" err="1" smtClean="0"/>
              <a:t>Nawabs</a:t>
            </a:r>
            <a:r>
              <a:rPr lang="en-IN" dirty="0" smtClean="0"/>
              <a:t> of Bengal , the </a:t>
            </a:r>
            <a:r>
              <a:rPr lang="en-IN" dirty="0" err="1" smtClean="0"/>
              <a:t>Nawabs</a:t>
            </a:r>
            <a:r>
              <a:rPr lang="en-IN" dirty="0" smtClean="0"/>
              <a:t> of Oudh , the </a:t>
            </a:r>
            <a:r>
              <a:rPr lang="en-IN" dirty="0" err="1" smtClean="0"/>
              <a:t>Amirs</a:t>
            </a:r>
            <a:r>
              <a:rPr lang="en-IN" dirty="0" smtClean="0"/>
              <a:t> of Sindh , the Sikhs in the Punjab , the Marathas in Western India , </a:t>
            </a:r>
            <a:r>
              <a:rPr lang="en-IN" dirty="0" err="1" smtClean="0"/>
              <a:t>Hyder</a:t>
            </a:r>
            <a:r>
              <a:rPr lang="en-IN" dirty="0" smtClean="0"/>
              <a:t> Ali and </a:t>
            </a:r>
            <a:r>
              <a:rPr lang="en-IN" dirty="0" err="1" smtClean="0"/>
              <a:t>Tipu</a:t>
            </a:r>
            <a:r>
              <a:rPr lang="en-IN" dirty="0" smtClean="0"/>
              <a:t> Sultan in Mysore ruled supreme .</a:t>
            </a:r>
          </a:p>
          <a:p>
            <a:endParaRPr lang="en-IN" dirty="0" smtClean="0"/>
          </a:p>
          <a:p>
            <a:r>
              <a:rPr lang="en-IN" dirty="0" smtClean="0"/>
              <a:t>At other  times the Portuguese , the Dutch , the English , and the French were at the helm of affairs .</a:t>
            </a:r>
          </a:p>
          <a:p>
            <a:endParaRPr lang="en-IN" dirty="0"/>
          </a:p>
          <a:p>
            <a:r>
              <a:rPr lang="en-IN" dirty="0" smtClean="0"/>
              <a:t>All these rulers and powers exchanged documents with each other .</a:t>
            </a:r>
          </a:p>
          <a:p>
            <a:endParaRPr lang="en-IN" dirty="0"/>
          </a:p>
          <a:p>
            <a:r>
              <a:rPr lang="en-IN" dirty="0" smtClean="0"/>
              <a:t>These documents have been well preserved and are now easily available .</a:t>
            </a:r>
          </a:p>
          <a:p>
            <a:endParaRPr lang="en-IN" dirty="0"/>
          </a:p>
          <a:p>
            <a:r>
              <a:rPr lang="en-IN" dirty="0" smtClean="0"/>
              <a:t>They help us in knowing the true nature of the British imperialists and their Economic exploitation of this country .</a:t>
            </a:r>
          </a:p>
          <a:p>
            <a:endParaRPr lang="en-IN" dirty="0"/>
          </a:p>
          <a:p>
            <a:r>
              <a:rPr lang="en-IN" dirty="0" smtClean="0"/>
              <a:t>Thus , these government documents are an important source of the History of Modern India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087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81000" y="501134"/>
            <a:ext cx="810768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Newspapers , Magazines , Pamphlets </a:t>
            </a:r>
            <a:r>
              <a:rPr lang="en-IN" sz="2400" b="1" dirty="0" err="1" smtClean="0"/>
              <a:t>etc</a:t>
            </a:r>
            <a:r>
              <a:rPr lang="en-IN" sz="2400" b="1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We also get a lot of information about the modern period from a large number of Newspapers , Magazines , Pamphlets , </a:t>
            </a:r>
            <a:r>
              <a:rPr lang="en-IN" dirty="0" err="1" smtClean="0"/>
              <a:t>etc</a:t>
            </a:r>
            <a:r>
              <a:rPr lang="en-IN" dirty="0" smtClean="0"/>
              <a:t>  which were printed in different parts of India in different languages by different people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Some of these papers are still in publication and they have systematically kept a record of their old editions in their libraries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From these papers , we find ourselves as if we are also in that atmosphere which prevailed a hundred years back or so,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While reading these papers , we come across the great leaders  and their day – to – day statements and their efforts to oppose the foreign ruler tooth and nail .</a:t>
            </a:r>
          </a:p>
        </p:txBody>
      </p:sp>
    </p:spTree>
    <p:extLst>
      <p:ext uri="{BB962C8B-B14F-4D97-AF65-F5344CB8AC3E}">
        <p14:creationId xmlns:p14="http://schemas.microsoft.com/office/powerpoint/2010/main" val="149249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64" y="2286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Historical Buildings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We can still see many buildings scattered throughout the length and breadth of the country . </a:t>
            </a:r>
          </a:p>
          <a:p>
            <a:endParaRPr lang="en-IN" dirty="0"/>
          </a:p>
          <a:p>
            <a:r>
              <a:rPr lang="en-IN" dirty="0" smtClean="0"/>
              <a:t>Especially  the big cities , which have many stories and episodes linked with them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Some more buildings are India Gate , Central Secretariat , the </a:t>
            </a:r>
            <a:r>
              <a:rPr lang="en-IN" dirty="0" err="1" smtClean="0"/>
              <a:t>Rashtrapati</a:t>
            </a:r>
            <a:r>
              <a:rPr lang="en-IN" dirty="0" smtClean="0"/>
              <a:t> </a:t>
            </a:r>
            <a:r>
              <a:rPr lang="en-IN" dirty="0" err="1" smtClean="0"/>
              <a:t>Bhavan</a:t>
            </a:r>
            <a:r>
              <a:rPr lang="en-IN" dirty="0" smtClean="0"/>
              <a:t> , the President House and the Birla House , where Mahatma Gandhi was assassinated in 1948.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All such buildings have a great value for us .likewise , the other major cities of India such as Bombay , Calcutta , Madras , Hyderabad , Mysore , Patiala </a:t>
            </a:r>
            <a:r>
              <a:rPr lang="en-IN" dirty="0" err="1" smtClean="0"/>
              <a:t>etc</a:t>
            </a:r>
            <a:r>
              <a:rPr lang="en-IN" dirty="0" smtClean="0"/>
              <a:t> have many buildings of historical importance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All these building are our national wealth and must be preserved because they not only tell us much about the near past but also throw a good deal of light on different aspects of the architectural achievements of India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768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3058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Other works of Art .</a:t>
            </a:r>
          </a:p>
          <a:p>
            <a:endParaRPr lang="en-IN" dirty="0"/>
          </a:p>
          <a:p>
            <a:r>
              <a:rPr lang="en-IN" dirty="0" smtClean="0"/>
              <a:t>Various statues , rare specimens of painting are not only important as works of art </a:t>
            </a:r>
            <a:r>
              <a:rPr lang="en-IN" dirty="0" smtClean="0"/>
              <a:t>but</a:t>
            </a:r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dirty="0" smtClean="0"/>
              <a:t>they also tell us something about the Physical features of the national leaders and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many </a:t>
            </a:r>
            <a:r>
              <a:rPr lang="en-IN" dirty="0" smtClean="0"/>
              <a:t>great historical personalities .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sz="2000" b="1" dirty="0" smtClean="0"/>
              <a:t>Biographies and Memoirs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Letters written by great historical personalities like Mahatma Gandhi , Jawaharlal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Nehru </a:t>
            </a:r>
            <a:r>
              <a:rPr lang="en-IN" dirty="0" err="1" smtClean="0"/>
              <a:t>etc</a:t>
            </a:r>
            <a:r>
              <a:rPr lang="en-IN" dirty="0" smtClean="0"/>
              <a:t>  also give us a chance to peep through their personalities and their way of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thinking </a:t>
            </a:r>
            <a:r>
              <a:rPr lang="en-IN" dirty="0" smtClean="0"/>
              <a:t>and their relations with other people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53144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50518" y="533400"/>
            <a:ext cx="833628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Miscellaneous Sources :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addition to the above sources there are certain other sources which sometimes provide very useful information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chief among them are the films which throw a good deal of light on the contemporary people and their way of life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impression which they leave on us remains quite permanent because we see the different events , happening before our own eyes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0271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74687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dirty="0" smtClean="0"/>
              <a:t> </a:t>
            </a:r>
            <a:endParaRPr lang="en-IN" sz="4400" b="1" dirty="0"/>
          </a:p>
        </p:txBody>
      </p:sp>
      <p:sp>
        <p:nvSpPr>
          <p:cNvPr id="3" name="Rectangle 2"/>
          <p:cNvSpPr/>
          <p:nvPr/>
        </p:nvSpPr>
        <p:spPr>
          <a:xfrm>
            <a:off x="2667000" y="2362200"/>
            <a:ext cx="37203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415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740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SOURCES FOR THE HISTORY OF MODERN INDIA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FOR THE HISTORY OF MODERN INDIA </dc:title>
  <dc:creator>sid m</dc:creator>
  <cp:lastModifiedBy>lingamal</cp:lastModifiedBy>
  <cp:revision>21</cp:revision>
  <dcterms:created xsi:type="dcterms:W3CDTF">2006-08-16T00:00:00Z</dcterms:created>
  <dcterms:modified xsi:type="dcterms:W3CDTF">2018-06-18T12:56:10Z</dcterms:modified>
</cp:coreProperties>
</file>